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BA86-9DA6-4755-A4B8-FC4F4BC6E0E0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4315-2739-4671-9D2D-0EEDCD3BA5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BA86-9DA6-4755-A4B8-FC4F4BC6E0E0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4315-2739-4671-9D2D-0EEDCD3BA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BA86-9DA6-4755-A4B8-FC4F4BC6E0E0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4315-2739-4671-9D2D-0EEDCD3BA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BA86-9DA6-4755-A4B8-FC4F4BC6E0E0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4315-2739-4671-9D2D-0EEDCD3BA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BA86-9DA6-4755-A4B8-FC4F4BC6E0E0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4315-2739-4671-9D2D-0EEDCD3BA5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BA86-9DA6-4755-A4B8-FC4F4BC6E0E0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4315-2739-4671-9D2D-0EEDCD3BA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BA86-9DA6-4755-A4B8-FC4F4BC6E0E0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4315-2739-4671-9D2D-0EEDCD3BA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BA86-9DA6-4755-A4B8-FC4F4BC6E0E0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4315-2739-4671-9D2D-0EEDCD3BA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BA86-9DA6-4755-A4B8-FC4F4BC6E0E0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4315-2739-4671-9D2D-0EEDCD3BA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BA86-9DA6-4755-A4B8-FC4F4BC6E0E0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4315-2739-4671-9D2D-0EEDCD3BA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BA86-9DA6-4755-A4B8-FC4F4BC6E0E0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B54315-2739-4671-9D2D-0EEDCD3BA5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1BBA86-9DA6-4755-A4B8-FC4F4BC6E0E0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B54315-2739-4671-9D2D-0EEDCD3BA58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Nayer </a:t>
            </a:r>
            <a:r>
              <a:rPr lang="en-US" dirty="0"/>
              <a:t>M</a:t>
            </a:r>
            <a:r>
              <a:rPr lang="en-US" dirty="0" smtClean="0"/>
              <a:t>asoud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88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 about water.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667000"/>
            <a:ext cx="7772400" cy="4114800"/>
          </a:xfrm>
        </p:spPr>
        <p:txBody>
          <a:bodyPr>
            <a:normAutofit fontScale="5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5100" dirty="0" smtClean="0">
                <a:latin typeface="+mj-lt"/>
              </a:rPr>
              <a:t>Water is the most valuable recourses in our planet, it helps our food grow and keeps us alive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5100" dirty="0" smtClean="0">
                <a:latin typeface="+mj-lt"/>
              </a:rPr>
              <a:t>Our bodies are made up of 70% of water meaning we need to replenish it daily.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100" dirty="0" smtClean="0">
                <a:latin typeface="+mj-lt"/>
              </a:rPr>
              <a:t>We can live without food for weeks but only live without water for three days</a:t>
            </a:r>
            <a:r>
              <a:rPr lang="en-US" sz="5100" dirty="0" smtClean="0">
                <a:latin typeface="+mj-lt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100" dirty="0" smtClean="0">
                <a:latin typeface="+mj-lt"/>
              </a:rPr>
              <a:t>Water also holds the  most organisms on the planet from the smallest fish to the biggest of whales.  </a:t>
            </a:r>
          </a:p>
          <a:p>
            <a:endParaRPr lang="en-US" sz="5100" dirty="0" smtClean="0">
              <a:latin typeface="+mj-lt"/>
            </a:endParaRPr>
          </a:p>
          <a:p>
            <a:endParaRPr lang="en-US" sz="51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51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353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Colorado river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637090"/>
            <a:ext cx="5026812" cy="4068510"/>
          </a:xfrm>
        </p:spPr>
        <p:txBody>
          <a:bodyPr>
            <a:normAutofit/>
          </a:bodyPr>
          <a:lstStyle/>
          <a:p>
            <a:r>
              <a:rPr lang="en-US" dirty="0" smtClean="0"/>
              <a:t>The Colorado river is on the largest rivers</a:t>
            </a:r>
          </a:p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 smtClean="0"/>
              <a:t>the </a:t>
            </a:r>
            <a:r>
              <a:rPr lang="en-US" dirty="0" smtClean="0"/>
              <a:t>world.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Colorado river has been sculpting the gran canyon for over 6 million years.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 but now the Colorado river is drying out and some of it’s rivers like the Gila has stopped flowing into the ocean. And are drying out.  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212" y="2667000"/>
            <a:ext cx="3577379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450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Colorado river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Then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Now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0800"/>
            <a:ext cx="40401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590800"/>
            <a:ext cx="404177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656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3"/>
            <a:ext cx="7772400" cy="40892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new innovative </a:t>
            </a:r>
            <a:r>
              <a:rPr lang="en-US" dirty="0"/>
              <a:t>irrigation techniques, which many farmers around the world are </a:t>
            </a:r>
            <a:r>
              <a:rPr lang="en-US" dirty="0" smtClean="0"/>
              <a:t>starting to use, </a:t>
            </a:r>
            <a:r>
              <a:rPr lang="en-US" dirty="0"/>
              <a:t>can help ensure continued agricultural production, while cutting water demands, even in the fact of the growing threat of climate change.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814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188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Water </vt:lpstr>
      <vt:lpstr>Why care about water.</vt:lpstr>
      <vt:lpstr>The Colorado river </vt:lpstr>
      <vt:lpstr>The Colorado river  </vt:lpstr>
      <vt:lpstr>The solution </vt:lpstr>
    </vt:vector>
  </TitlesOfParts>
  <Company>USD 229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Nayer A. Masoud</dc:creator>
  <cp:lastModifiedBy>Nayer A. Masoud</cp:lastModifiedBy>
  <cp:revision>10</cp:revision>
  <dcterms:created xsi:type="dcterms:W3CDTF">2014-11-03T20:24:26Z</dcterms:created>
  <dcterms:modified xsi:type="dcterms:W3CDTF">2014-11-05T19:51:23Z</dcterms:modified>
</cp:coreProperties>
</file>